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9" r:id="rId3"/>
    <p:sldId id="280" r:id="rId4"/>
    <p:sldId id="281" r:id="rId5"/>
    <p:sldId id="282" r:id="rId6"/>
  </p:sldIdLst>
  <p:sldSz cx="9144000" cy="5715000" type="screen16x10"/>
  <p:notesSz cx="6858000" cy="9144000"/>
  <p:defaultTextStyle>
    <a:defPPr>
      <a:defRPr lang="es-MX"/>
    </a:defPPr>
    <a:lvl1pPr marL="0" algn="l" defTabSz="7618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0948" algn="l" defTabSz="7618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1896" algn="l" defTabSz="7618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42843" algn="l" defTabSz="7618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23790" algn="l" defTabSz="7618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04738" algn="l" defTabSz="7618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85686" algn="l" defTabSz="7618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66633" algn="l" defTabSz="7618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47581" algn="l" defTabSz="76189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1C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410" y="-31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FD279-0C56-4B62-9E2A-1F643B69A4B5}" type="datetimeFigureOut">
              <a:rPr lang="es-MX" smtClean="0"/>
              <a:t>29/01/2019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5A4F9-644B-4800-931A-9E4265FBF6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26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189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0948" algn="l" defTabSz="76189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1896" algn="l" defTabSz="76189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2843" algn="l" defTabSz="76189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3790" algn="l" defTabSz="76189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4738" algn="l" defTabSz="76189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686" algn="l" defTabSz="76189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633" algn="l" defTabSz="76189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581" algn="l" defTabSz="76189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5A4F9-644B-4800-931A-9E4265FBF6D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04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5A4F9-644B-4800-931A-9E4265FBF6D3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04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5A4F9-644B-4800-931A-9E4265FBF6D3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046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5A4F9-644B-4800-931A-9E4265FBF6D3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04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5A4F9-644B-4800-931A-9E4265FBF6D3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04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48" indent="0" algn="ctr">
              <a:buNone/>
              <a:defRPr sz="1700"/>
            </a:lvl2pPr>
            <a:lvl3pPr marL="761896" indent="0" algn="ctr">
              <a:buNone/>
              <a:defRPr sz="1500"/>
            </a:lvl3pPr>
            <a:lvl4pPr marL="1142843" indent="0" algn="ctr">
              <a:buNone/>
              <a:defRPr sz="1300"/>
            </a:lvl4pPr>
            <a:lvl5pPr marL="1523790" indent="0" algn="ctr">
              <a:buNone/>
              <a:defRPr sz="1300"/>
            </a:lvl5pPr>
            <a:lvl6pPr marL="1904738" indent="0" algn="ctr">
              <a:buNone/>
              <a:defRPr sz="1300"/>
            </a:lvl6pPr>
            <a:lvl7pPr marL="2285686" indent="0" algn="ctr">
              <a:buNone/>
              <a:defRPr sz="1300"/>
            </a:lvl7pPr>
            <a:lvl8pPr marL="2666633" indent="0" algn="ctr">
              <a:buNone/>
              <a:defRPr sz="1300"/>
            </a:lvl8pPr>
            <a:lvl9pPr marL="3047581" indent="0" algn="ctr">
              <a:buNone/>
              <a:defRPr sz="13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6929-BC0B-4F9E-8903-7ADCCA3C30FF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26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E418-61B5-4AB8-A412-5F8730474231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74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8" y="304278"/>
            <a:ext cx="1971675" cy="4843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60" y="304278"/>
            <a:ext cx="5800725" cy="48431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D565-9477-4B62-95F9-965BCA87315A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536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501B-4FD2-4DCD-AA9D-45A0CEB8C467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642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424790"/>
            <a:ext cx="78867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824555"/>
            <a:ext cx="78867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618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8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237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0473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856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666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475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ECBB5-A665-44B5-AF81-3474B2A60FBA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08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1" y="1521354"/>
            <a:ext cx="3886200" cy="36261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E1D7-9978-40EB-8922-BFBFB8B7BBEB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100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2" y="304275"/>
            <a:ext cx="7886700" cy="110463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3" y="1400969"/>
            <a:ext cx="3868340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48" indent="0">
              <a:buNone/>
              <a:defRPr sz="1700" b="1"/>
            </a:lvl2pPr>
            <a:lvl3pPr marL="761896" indent="0">
              <a:buNone/>
              <a:defRPr sz="1500" b="1"/>
            </a:lvl3pPr>
            <a:lvl4pPr marL="1142843" indent="0">
              <a:buNone/>
              <a:defRPr sz="1300" b="1"/>
            </a:lvl4pPr>
            <a:lvl5pPr marL="1523790" indent="0">
              <a:buNone/>
              <a:defRPr sz="1300" b="1"/>
            </a:lvl5pPr>
            <a:lvl6pPr marL="1904738" indent="0">
              <a:buNone/>
              <a:defRPr sz="1300" b="1"/>
            </a:lvl6pPr>
            <a:lvl7pPr marL="2285686" indent="0">
              <a:buNone/>
              <a:defRPr sz="1300" b="1"/>
            </a:lvl7pPr>
            <a:lvl8pPr marL="2666633" indent="0">
              <a:buNone/>
              <a:defRPr sz="1300" b="1"/>
            </a:lvl8pPr>
            <a:lvl9pPr marL="3047581" indent="0">
              <a:buNone/>
              <a:defRPr sz="1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3" y="2087565"/>
            <a:ext cx="3868340" cy="30704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7" y="1400969"/>
            <a:ext cx="3887391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48" indent="0">
              <a:buNone/>
              <a:defRPr sz="1700" b="1"/>
            </a:lvl2pPr>
            <a:lvl3pPr marL="761896" indent="0">
              <a:buNone/>
              <a:defRPr sz="1500" b="1"/>
            </a:lvl3pPr>
            <a:lvl4pPr marL="1142843" indent="0">
              <a:buNone/>
              <a:defRPr sz="1300" b="1"/>
            </a:lvl4pPr>
            <a:lvl5pPr marL="1523790" indent="0">
              <a:buNone/>
              <a:defRPr sz="1300" b="1"/>
            </a:lvl5pPr>
            <a:lvl6pPr marL="1904738" indent="0">
              <a:buNone/>
              <a:defRPr sz="1300" b="1"/>
            </a:lvl6pPr>
            <a:lvl7pPr marL="2285686" indent="0">
              <a:buNone/>
              <a:defRPr sz="1300" b="1"/>
            </a:lvl7pPr>
            <a:lvl8pPr marL="2666633" indent="0">
              <a:buNone/>
              <a:defRPr sz="1300" b="1"/>
            </a:lvl8pPr>
            <a:lvl9pPr marL="3047581" indent="0">
              <a:buNone/>
              <a:defRPr sz="1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7" y="2087565"/>
            <a:ext cx="3887391" cy="30704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8CB-8934-472C-8850-6C9EEF3973E3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549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95C-DA17-479A-804D-2A3B19D09189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949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F075-5E8A-47D3-B49E-59DEEC43DA23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808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2" y="822860"/>
            <a:ext cx="4629150" cy="406135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714504"/>
            <a:ext cx="2949178" cy="3176323"/>
          </a:xfrm>
        </p:spPr>
        <p:txBody>
          <a:bodyPr/>
          <a:lstStyle>
            <a:lvl1pPr marL="0" indent="0">
              <a:buNone/>
              <a:defRPr sz="1300"/>
            </a:lvl1pPr>
            <a:lvl2pPr marL="380948" indent="0">
              <a:buNone/>
              <a:defRPr sz="1200"/>
            </a:lvl2pPr>
            <a:lvl3pPr marL="761896" indent="0">
              <a:buNone/>
              <a:defRPr sz="1000"/>
            </a:lvl3pPr>
            <a:lvl4pPr marL="1142843" indent="0">
              <a:buNone/>
              <a:defRPr sz="800"/>
            </a:lvl4pPr>
            <a:lvl5pPr marL="1523790" indent="0">
              <a:buNone/>
              <a:defRPr sz="800"/>
            </a:lvl5pPr>
            <a:lvl6pPr marL="1904738" indent="0">
              <a:buNone/>
              <a:defRPr sz="800"/>
            </a:lvl6pPr>
            <a:lvl7pPr marL="2285686" indent="0">
              <a:buNone/>
              <a:defRPr sz="800"/>
            </a:lvl7pPr>
            <a:lvl8pPr marL="2666633" indent="0">
              <a:buNone/>
              <a:defRPr sz="800"/>
            </a:lvl8pPr>
            <a:lvl9pPr marL="3047581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5472-02EF-4628-A780-60150D159AEB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2" y="822860"/>
            <a:ext cx="4629150" cy="4061354"/>
          </a:xfrm>
        </p:spPr>
        <p:txBody>
          <a:bodyPr/>
          <a:lstStyle>
            <a:lvl1pPr marL="0" indent="0">
              <a:buNone/>
              <a:defRPr sz="2700"/>
            </a:lvl1pPr>
            <a:lvl2pPr marL="380948" indent="0">
              <a:buNone/>
              <a:defRPr sz="2300"/>
            </a:lvl2pPr>
            <a:lvl3pPr marL="761896" indent="0">
              <a:buNone/>
              <a:defRPr sz="2000"/>
            </a:lvl3pPr>
            <a:lvl4pPr marL="1142843" indent="0">
              <a:buNone/>
              <a:defRPr sz="1700"/>
            </a:lvl4pPr>
            <a:lvl5pPr marL="1523790" indent="0">
              <a:buNone/>
              <a:defRPr sz="1700"/>
            </a:lvl5pPr>
            <a:lvl6pPr marL="1904738" indent="0">
              <a:buNone/>
              <a:defRPr sz="1700"/>
            </a:lvl6pPr>
            <a:lvl7pPr marL="2285686" indent="0">
              <a:buNone/>
              <a:defRPr sz="1700"/>
            </a:lvl7pPr>
            <a:lvl8pPr marL="2666633" indent="0">
              <a:buNone/>
              <a:defRPr sz="1700"/>
            </a:lvl8pPr>
            <a:lvl9pPr marL="3047581" indent="0">
              <a:buNone/>
              <a:defRPr sz="17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714504"/>
            <a:ext cx="2949178" cy="3176323"/>
          </a:xfrm>
        </p:spPr>
        <p:txBody>
          <a:bodyPr/>
          <a:lstStyle>
            <a:lvl1pPr marL="0" indent="0">
              <a:buNone/>
              <a:defRPr sz="1300"/>
            </a:lvl1pPr>
            <a:lvl2pPr marL="380948" indent="0">
              <a:buNone/>
              <a:defRPr sz="1200"/>
            </a:lvl2pPr>
            <a:lvl3pPr marL="761896" indent="0">
              <a:buNone/>
              <a:defRPr sz="1000"/>
            </a:lvl3pPr>
            <a:lvl4pPr marL="1142843" indent="0">
              <a:buNone/>
              <a:defRPr sz="800"/>
            </a:lvl4pPr>
            <a:lvl5pPr marL="1523790" indent="0">
              <a:buNone/>
              <a:defRPr sz="800"/>
            </a:lvl5pPr>
            <a:lvl6pPr marL="1904738" indent="0">
              <a:buNone/>
              <a:defRPr sz="800"/>
            </a:lvl6pPr>
            <a:lvl7pPr marL="2285686" indent="0">
              <a:buNone/>
              <a:defRPr sz="800"/>
            </a:lvl7pPr>
            <a:lvl8pPr marL="2666633" indent="0">
              <a:buNone/>
              <a:defRPr sz="800"/>
            </a:lvl8pPr>
            <a:lvl9pPr marL="3047581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41AE-51D8-40F9-99DC-F0C4E6223654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619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1104636"/>
          </a:xfrm>
          <a:prstGeom prst="rect">
            <a:avLst/>
          </a:prstGeom>
        </p:spPr>
        <p:txBody>
          <a:bodyPr vert="horz" lIns="76190" tIns="38094" rIns="76190" bIns="380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6"/>
          </a:xfrm>
          <a:prstGeom prst="rect">
            <a:avLst/>
          </a:prstGeom>
        </p:spPr>
        <p:txBody>
          <a:bodyPr vert="horz" lIns="76190" tIns="38094" rIns="76190" bIns="380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1" y="5296963"/>
            <a:ext cx="2057400" cy="304271"/>
          </a:xfrm>
          <a:prstGeom prst="rect">
            <a:avLst/>
          </a:prstGeom>
        </p:spPr>
        <p:txBody>
          <a:bodyPr vert="horz" lIns="76190" tIns="38094" rIns="76190" bIns="38094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A3C55-834C-4D51-A624-11CCDFFC12B9}" type="datetime1">
              <a:rPr lang="es-MX" smtClean="0"/>
              <a:t>29/01/2019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1" y="5296963"/>
            <a:ext cx="3086100" cy="304271"/>
          </a:xfrm>
          <a:prstGeom prst="rect">
            <a:avLst/>
          </a:prstGeom>
        </p:spPr>
        <p:txBody>
          <a:bodyPr vert="horz" lIns="76190" tIns="38094" rIns="76190" bIns="38094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1" y="5296963"/>
            <a:ext cx="2057400" cy="304271"/>
          </a:xfrm>
          <a:prstGeom prst="rect">
            <a:avLst/>
          </a:prstGeom>
        </p:spPr>
        <p:txBody>
          <a:bodyPr vert="horz" lIns="76190" tIns="38094" rIns="76190" bIns="38094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D3E4B-8F8A-443C-9323-445BB9A24B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903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7618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73" indent="-190473" algn="l" defTabSz="761896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1422" indent="-190473" algn="l" defTabSz="7618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370" indent="-190473" algn="l" defTabSz="7618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317" indent="-190473" algn="l" defTabSz="7618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64" indent="-190473" algn="l" defTabSz="7618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212" indent="-190473" algn="l" defTabSz="7618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160" indent="-190473" algn="l" defTabSz="7618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108" indent="-190473" algn="l" defTabSz="7618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055" indent="-190473" algn="l" defTabSz="7618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7618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48" algn="l" defTabSz="7618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896" algn="l" defTabSz="7618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843" algn="l" defTabSz="7618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90" algn="l" defTabSz="7618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738" algn="l" defTabSz="7618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686" algn="l" defTabSz="7618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633" algn="l" defTabSz="7618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581" algn="l" defTabSz="7618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33713" y="1419795"/>
            <a:ext cx="5544509" cy="938706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NOMBRE DE LA PRESENTACION</a:t>
            </a:r>
          </a:p>
        </p:txBody>
      </p:sp>
      <p:sp>
        <p:nvSpPr>
          <p:cNvPr id="8" name="Rectángulo 7"/>
          <p:cNvSpPr/>
          <p:nvPr/>
        </p:nvSpPr>
        <p:spPr>
          <a:xfrm>
            <a:off x="8031080" y="2114525"/>
            <a:ext cx="234616" cy="243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7470234" y="2154632"/>
            <a:ext cx="90236" cy="113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870900" y="2651439"/>
            <a:ext cx="1580349" cy="1923591"/>
          </a:xfrm>
          <a:prstGeom prst="rect">
            <a:avLst/>
          </a:prstGeom>
          <a:noFill/>
        </p:spPr>
        <p:txBody>
          <a:bodyPr wrap="none" lIns="76190" tIns="38094" rIns="76190" bIns="38094" rtlCol="0">
            <a:spAutoFit/>
          </a:bodyPr>
          <a:lstStyle/>
          <a:p>
            <a:r>
              <a:rPr lang="es-MX" sz="2000" b="1" dirty="0">
                <a:cs typeface="Arial" panose="020B0604020202020204" pitchFamily="34" charset="0"/>
              </a:rPr>
              <a:t>Autores</a:t>
            </a:r>
            <a:r>
              <a:rPr lang="es-MX" sz="2000" dirty="0">
                <a:cs typeface="Arial" panose="020B0604020202020204" pitchFamily="34" charset="0"/>
              </a:rPr>
              <a:t>:</a:t>
            </a:r>
          </a:p>
          <a:p>
            <a:pPr lvl="1"/>
            <a:r>
              <a:rPr lang="es-MX" sz="2000" dirty="0">
                <a:cs typeface="Arial" panose="020B0604020202020204" pitchFamily="34" charset="0"/>
              </a:rPr>
              <a:t>Nombre 1</a:t>
            </a:r>
          </a:p>
          <a:p>
            <a:pPr lvl="1"/>
            <a:r>
              <a:rPr lang="es-MX" sz="2000" dirty="0">
                <a:cs typeface="Arial" panose="020B0604020202020204" pitchFamily="34" charset="0"/>
              </a:rPr>
              <a:t>Nombre 2</a:t>
            </a:r>
          </a:p>
          <a:p>
            <a:pPr lvl="1"/>
            <a:r>
              <a:rPr lang="es-MX" sz="2000" dirty="0">
                <a:cs typeface="Arial" panose="020B0604020202020204" pitchFamily="34" charset="0"/>
              </a:rPr>
              <a:t>Nombre 3</a:t>
            </a:r>
          </a:p>
          <a:p>
            <a:pPr lvl="1"/>
            <a:r>
              <a:rPr lang="es-MX" sz="2000" dirty="0">
                <a:cs typeface="Arial" panose="020B0604020202020204" pitchFamily="34" charset="0"/>
              </a:rPr>
              <a:t>Nombre 4</a:t>
            </a:r>
          </a:p>
          <a:p>
            <a:pPr lvl="1"/>
            <a:r>
              <a:rPr lang="es-MX" sz="2000" dirty="0">
                <a:cs typeface="Arial" panose="020B0604020202020204" pitchFamily="34" charset="0"/>
              </a:rPr>
              <a:t>Nombre 5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70902" y="4759920"/>
            <a:ext cx="4554093" cy="692485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2000" b="1" dirty="0">
                <a:cs typeface="Arial" panose="020B0604020202020204" pitchFamily="34" charset="0"/>
              </a:rPr>
              <a:t>Profesor</a:t>
            </a:r>
            <a:r>
              <a:rPr lang="es-MX" sz="2000" dirty="0">
                <a:cs typeface="Arial" panose="020B0604020202020204" pitchFamily="34" charset="0"/>
              </a:rPr>
              <a:t>: </a:t>
            </a:r>
          </a:p>
          <a:p>
            <a:pPr lvl="1"/>
            <a:r>
              <a:rPr lang="es-MX" sz="2000" dirty="0">
                <a:cs typeface="Arial" panose="020B0604020202020204" pitchFamily="34" charset="0"/>
              </a:rPr>
              <a:t>Dr. José Antonio Garrido Natarén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29051" y="414908"/>
            <a:ext cx="6136644" cy="430875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INSTITUTO TECNOLOGICO DE VERACRUZ</a:t>
            </a:r>
          </a:p>
        </p:txBody>
      </p:sp>
      <p:pic>
        <p:nvPicPr>
          <p:cNvPr id="13" name="Picture 2" descr="Resultado de imagen para IT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02" y="130886"/>
            <a:ext cx="1140107" cy="99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5515119" y="5080649"/>
            <a:ext cx="2633270" cy="384709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2000" dirty="0">
                <a:cs typeface="Arial" panose="020B0604020202020204" pitchFamily="34" charset="0"/>
              </a:rPr>
              <a:t>Fecha: 01 Feb 2019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01" y="1284564"/>
            <a:ext cx="3028950" cy="373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7910117" y="5148134"/>
            <a:ext cx="940034" cy="304271"/>
          </a:xfrm>
        </p:spPr>
        <p:txBody>
          <a:bodyPr/>
          <a:lstStyle/>
          <a:p>
            <a:fld id="{406D3E4B-8F8A-443C-9323-445BB9A24B7B}" type="slidenum">
              <a:rPr lang="es-MX" sz="2000" smtClean="0">
                <a:solidFill>
                  <a:schemeClr val="tx1"/>
                </a:solidFill>
              </a:rPr>
              <a:t>1</a:t>
            </a:fld>
            <a:r>
              <a:rPr lang="es-MX" sz="2000" dirty="0" smtClean="0">
                <a:solidFill>
                  <a:schemeClr val="tx1"/>
                </a:solidFill>
              </a:rPr>
              <a:t>/5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8031080" y="2114525"/>
            <a:ext cx="234616" cy="243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7470234" y="2154632"/>
            <a:ext cx="90236" cy="113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10" name="Rectángulo 9"/>
          <p:cNvSpPr/>
          <p:nvPr/>
        </p:nvSpPr>
        <p:spPr>
          <a:xfrm>
            <a:off x="6041483" y="4296922"/>
            <a:ext cx="90236" cy="113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727541" y="2306134"/>
            <a:ext cx="4714881" cy="112337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dirty="0">
                <a:cs typeface="Arial" panose="020B0604020202020204" pitchFamily="34" charset="0"/>
              </a:rPr>
              <a:t>Texto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 smtClean="0">
                <a:cs typeface="Arial" panose="020B0604020202020204" pitchFamily="34" charset="0"/>
              </a:rPr>
              <a:t>Texto</a:t>
            </a:r>
            <a:endParaRPr lang="es-MX" sz="1700" dirty="0"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531186" y="862551"/>
            <a:ext cx="4859087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1700" b="1" dirty="0">
                <a:latin typeface="Arial" panose="020B0604020202020204" pitchFamily="34" charset="0"/>
                <a:cs typeface="Arial" panose="020B0604020202020204" pitchFamily="34" charset="0"/>
              </a:rPr>
              <a:t>NOMBRE DE LA PRESENTACION</a:t>
            </a:r>
          </a:p>
        </p:txBody>
      </p:sp>
      <p:sp>
        <p:nvSpPr>
          <p:cNvPr id="17" name="CuadroTexto 5"/>
          <p:cNvSpPr txBox="1"/>
          <p:nvPr/>
        </p:nvSpPr>
        <p:spPr>
          <a:xfrm>
            <a:off x="727532" y="3802301"/>
            <a:ext cx="4714882" cy="86176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dirty="0">
                <a:cs typeface="Arial" panose="020B0604020202020204" pitchFamily="34" charset="0"/>
              </a:rPr>
              <a:t>Texto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 smtClean="0">
                <a:cs typeface="Arial" panose="020B0604020202020204" pitchFamily="34" charset="0"/>
              </a:rPr>
              <a:t>Texto</a:t>
            </a:r>
            <a:endParaRPr lang="es-MX" sz="1700" dirty="0">
              <a:cs typeface="Arial" panose="020B0604020202020204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01" y="1284564"/>
            <a:ext cx="3028950" cy="373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19 CuadroTexto"/>
          <p:cNvSpPr txBox="1"/>
          <p:nvPr/>
        </p:nvSpPr>
        <p:spPr>
          <a:xfrm>
            <a:off x="727541" y="1195985"/>
            <a:ext cx="4859087" cy="384709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2000" b="1" dirty="0">
                <a:cs typeface="Arial" panose="020B0604020202020204" pitchFamily="34" charset="0"/>
              </a:rPr>
              <a:t>Título 1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727541" y="1540773"/>
            <a:ext cx="4859087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b="1" dirty="0">
                <a:cs typeface="Arial" panose="020B0604020202020204" pitchFamily="34" charset="0"/>
              </a:rPr>
              <a:t>Título 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27541" y="1848556"/>
            <a:ext cx="4859087" cy="307764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b="1" dirty="0" smtClean="0">
                <a:cs typeface="Arial" panose="020B0604020202020204" pitchFamily="34" charset="0"/>
              </a:rPr>
              <a:t>Título 3</a:t>
            </a:r>
            <a:endParaRPr lang="es-MX" b="1" dirty="0">
              <a:cs typeface="Arial" panose="020B0604020202020204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129051" y="414908"/>
            <a:ext cx="6136644" cy="430875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INSTITUTO TECNOLOGICO DE VERACRUZ</a:t>
            </a:r>
          </a:p>
        </p:txBody>
      </p:sp>
      <p:pic>
        <p:nvPicPr>
          <p:cNvPr id="18" name="Picture 2" descr="Resultado de imagen para ITV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02" y="130886"/>
            <a:ext cx="1140107" cy="99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7910117" y="5148134"/>
            <a:ext cx="940034" cy="304271"/>
          </a:xfrm>
        </p:spPr>
        <p:txBody>
          <a:bodyPr/>
          <a:lstStyle/>
          <a:p>
            <a:fld id="{406D3E4B-8F8A-443C-9323-445BB9A24B7B}" type="slidenum">
              <a:rPr lang="es-MX" sz="2000" smtClean="0">
                <a:solidFill>
                  <a:schemeClr val="tx1"/>
                </a:solidFill>
              </a:rPr>
              <a:t>2</a:t>
            </a:fld>
            <a:r>
              <a:rPr lang="es-MX" sz="2000" dirty="0" smtClean="0">
                <a:solidFill>
                  <a:schemeClr val="tx1"/>
                </a:solidFill>
              </a:rPr>
              <a:t>/5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8031080" y="2114525"/>
            <a:ext cx="234616" cy="243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7470234" y="2154632"/>
            <a:ext cx="90236" cy="113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10" name="Rectángulo 9"/>
          <p:cNvSpPr/>
          <p:nvPr/>
        </p:nvSpPr>
        <p:spPr>
          <a:xfrm>
            <a:off x="6041483" y="4296922"/>
            <a:ext cx="90236" cy="113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024822" y="2612388"/>
            <a:ext cx="2496300" cy="112337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marL="285711" indent="-285711">
              <a:buFont typeface="Arial" panose="020B0604020202020204" pitchFamily="34" charset="0"/>
              <a:buChar char="•"/>
            </a:pPr>
            <a:r>
              <a:rPr lang="es-MX" sz="1700" dirty="0">
                <a:cs typeface="Arial" panose="020B0604020202020204" pitchFamily="34" charset="0"/>
              </a:rPr>
              <a:t>Texto</a:t>
            </a:r>
          </a:p>
          <a:p>
            <a:pPr marL="285711" indent="-285711">
              <a:buFont typeface="Arial" panose="020B0604020202020204" pitchFamily="34" charset="0"/>
              <a:buChar char="•"/>
            </a:pPr>
            <a:r>
              <a:rPr lang="es-MX" sz="1700" dirty="0">
                <a:cs typeface="Arial" panose="020B0604020202020204" pitchFamily="34" charset="0"/>
              </a:rPr>
              <a:t>Texto</a:t>
            </a:r>
          </a:p>
          <a:p>
            <a:pPr marL="285711" indent="-285711">
              <a:buFont typeface="Arial" panose="020B0604020202020204" pitchFamily="34" charset="0"/>
              <a:buChar char="•"/>
            </a:pPr>
            <a:r>
              <a:rPr lang="es-MX" sz="1700" dirty="0">
                <a:cs typeface="Arial" panose="020B0604020202020204" pitchFamily="34" charset="0"/>
              </a:rPr>
              <a:t>Texto</a:t>
            </a:r>
          </a:p>
          <a:p>
            <a:pPr marL="285711" indent="-285711">
              <a:buFont typeface="Arial" panose="020B0604020202020204" pitchFamily="34" charset="0"/>
              <a:buChar char="•"/>
            </a:pPr>
            <a:r>
              <a:rPr lang="es-MX" sz="1700" dirty="0">
                <a:cs typeface="Arial" panose="020B0604020202020204" pitchFamily="34" charset="0"/>
              </a:rPr>
              <a:t>Texto</a:t>
            </a:r>
          </a:p>
        </p:txBody>
      </p:sp>
      <p:sp>
        <p:nvSpPr>
          <p:cNvPr id="18" name="CuadroTexto 5"/>
          <p:cNvSpPr txBox="1"/>
          <p:nvPr/>
        </p:nvSpPr>
        <p:spPr>
          <a:xfrm>
            <a:off x="727532" y="4145777"/>
            <a:ext cx="4714882" cy="86176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b="1" dirty="0">
                <a:cs typeface="Arial" panose="020B0604020202020204" pitchFamily="34" charset="0"/>
              </a:rPr>
              <a:t>Comentario subrayado para su observación</a:t>
            </a:r>
            <a:r>
              <a:rPr lang="es-MX" sz="1700" dirty="0">
                <a:cs typeface="Arial" panose="020B0604020202020204" pitchFamily="34" charset="0"/>
              </a:rPr>
              <a:t>. Texto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  <a:r>
              <a:rPr lang="es-MX" sz="1700" dirty="0" err="1">
                <a:cs typeface="Arial" panose="020B0604020202020204" pitchFamily="34" charset="0"/>
              </a:rPr>
              <a:t>Texto</a:t>
            </a:r>
            <a:r>
              <a:rPr lang="es-MX" sz="1700" dirty="0"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01" y="1284564"/>
            <a:ext cx="3028950" cy="373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727541" y="1195985"/>
            <a:ext cx="4859087" cy="384709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2000" b="1" dirty="0">
                <a:cs typeface="Arial" panose="020B0604020202020204" pitchFamily="34" charset="0"/>
              </a:rPr>
              <a:t>Título 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727541" y="1540773"/>
            <a:ext cx="4859087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b="1" dirty="0">
                <a:cs typeface="Arial" panose="020B0604020202020204" pitchFamily="34" charset="0"/>
              </a:rPr>
              <a:t>Título 2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27541" y="1848556"/>
            <a:ext cx="4859087" cy="307764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b="1" dirty="0" smtClean="0">
                <a:cs typeface="Arial" panose="020B0604020202020204" pitchFamily="34" charset="0"/>
              </a:rPr>
              <a:t>Título 3</a:t>
            </a:r>
            <a:endParaRPr lang="es-MX" b="1" dirty="0">
              <a:cs typeface="Arial" panose="020B0604020202020204" pitchFamily="34" charset="0"/>
            </a:endParaRPr>
          </a:p>
        </p:txBody>
      </p:sp>
      <p:sp>
        <p:nvSpPr>
          <p:cNvPr id="15" name="CuadroTexto 5"/>
          <p:cNvSpPr txBox="1"/>
          <p:nvPr/>
        </p:nvSpPr>
        <p:spPr>
          <a:xfrm>
            <a:off x="727541" y="2268261"/>
            <a:ext cx="4714881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dirty="0">
                <a:cs typeface="Arial" panose="020B0604020202020204" pitchFamily="34" charset="0"/>
              </a:rPr>
              <a:t>Lista de temas: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2531186" y="862551"/>
            <a:ext cx="4859087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1700" b="1" dirty="0">
                <a:latin typeface="Arial" panose="020B0604020202020204" pitchFamily="34" charset="0"/>
                <a:cs typeface="Arial" panose="020B0604020202020204" pitchFamily="34" charset="0"/>
              </a:rPr>
              <a:t>NOMBRE DE LA PRESENTACION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129051" y="414908"/>
            <a:ext cx="6136644" cy="430875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INSTITUTO TECNOLOGICO DE VERACRUZ</a:t>
            </a:r>
          </a:p>
        </p:txBody>
      </p:sp>
      <p:pic>
        <p:nvPicPr>
          <p:cNvPr id="24" name="Picture 2" descr="Resultado de imagen para ITV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02" y="130886"/>
            <a:ext cx="1140107" cy="99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7910117" y="5148134"/>
            <a:ext cx="940034" cy="304271"/>
          </a:xfrm>
        </p:spPr>
        <p:txBody>
          <a:bodyPr/>
          <a:lstStyle/>
          <a:p>
            <a:fld id="{406D3E4B-8F8A-443C-9323-445BB9A24B7B}" type="slidenum">
              <a:rPr lang="es-MX" sz="2000" smtClean="0">
                <a:solidFill>
                  <a:schemeClr val="tx1"/>
                </a:solidFill>
              </a:rPr>
              <a:t>3</a:t>
            </a:fld>
            <a:r>
              <a:rPr lang="es-MX" sz="2000" dirty="0" smtClean="0">
                <a:solidFill>
                  <a:schemeClr val="tx1"/>
                </a:solidFill>
              </a:rPr>
              <a:t>/5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8031080" y="2114525"/>
            <a:ext cx="234616" cy="243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7470234" y="2154632"/>
            <a:ext cx="90236" cy="113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10" name="Rectángulo 9"/>
          <p:cNvSpPr/>
          <p:nvPr/>
        </p:nvSpPr>
        <p:spPr>
          <a:xfrm>
            <a:off x="6041483" y="4296922"/>
            <a:ext cx="90236" cy="113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01" y="1284564"/>
            <a:ext cx="3028950" cy="373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727541" y="1195985"/>
            <a:ext cx="4859087" cy="384709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2000" b="1" dirty="0">
                <a:cs typeface="Arial" panose="020B0604020202020204" pitchFamily="34" charset="0"/>
              </a:rPr>
              <a:t>Título 1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727541" y="1540773"/>
            <a:ext cx="4859087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b="1" dirty="0">
                <a:cs typeface="Arial" panose="020B0604020202020204" pitchFamily="34" charset="0"/>
              </a:rPr>
              <a:t>Título 2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727541" y="1848556"/>
            <a:ext cx="4859087" cy="307764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b="1" dirty="0" smtClean="0">
                <a:cs typeface="Arial" panose="020B0604020202020204" pitchFamily="34" charset="0"/>
              </a:rPr>
              <a:t>Título 3</a:t>
            </a:r>
            <a:endParaRPr lang="es-MX" b="1" dirty="0">
              <a:cs typeface="Arial" panose="020B0604020202020204" pitchFamily="34" charset="0"/>
            </a:endParaRPr>
          </a:p>
        </p:txBody>
      </p:sp>
      <p:sp>
        <p:nvSpPr>
          <p:cNvPr id="18" name="CuadroTexto 5"/>
          <p:cNvSpPr txBox="1"/>
          <p:nvPr/>
        </p:nvSpPr>
        <p:spPr>
          <a:xfrm>
            <a:off x="1024822" y="2612387"/>
            <a:ext cx="2496300" cy="138498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marL="380948" indent="-380948">
              <a:buFont typeface="+mj-lt"/>
              <a:buAutoNum type="arabicPeriod"/>
            </a:pPr>
            <a:r>
              <a:rPr lang="es-MX" sz="1700" dirty="0">
                <a:cs typeface="Arial" panose="020B0604020202020204" pitchFamily="34" charset="0"/>
              </a:rPr>
              <a:t>Tema1</a:t>
            </a:r>
          </a:p>
          <a:p>
            <a:pPr marL="380948" indent="-380948">
              <a:buFont typeface="+mj-lt"/>
              <a:buAutoNum type="arabicPeriod"/>
            </a:pPr>
            <a:r>
              <a:rPr lang="es-MX" sz="1700" dirty="0">
                <a:cs typeface="Arial" panose="020B0604020202020204" pitchFamily="34" charset="0"/>
              </a:rPr>
              <a:t>Tema1</a:t>
            </a:r>
          </a:p>
          <a:p>
            <a:pPr marL="380948" indent="-380948">
              <a:buFont typeface="+mj-lt"/>
              <a:buAutoNum type="arabicPeriod"/>
            </a:pPr>
            <a:r>
              <a:rPr lang="es-MX" sz="1700" dirty="0">
                <a:cs typeface="Arial" panose="020B0604020202020204" pitchFamily="34" charset="0"/>
              </a:rPr>
              <a:t>Tema3</a:t>
            </a:r>
          </a:p>
          <a:p>
            <a:pPr marL="380948" indent="-380948">
              <a:buFont typeface="+mj-lt"/>
              <a:buAutoNum type="arabicPeriod"/>
            </a:pPr>
            <a:r>
              <a:rPr lang="es-MX" sz="1700" dirty="0">
                <a:cs typeface="Arial" panose="020B0604020202020204" pitchFamily="34" charset="0"/>
              </a:rPr>
              <a:t>Tema4</a:t>
            </a:r>
          </a:p>
          <a:p>
            <a:pPr marL="380948" indent="-380948">
              <a:buFont typeface="+mj-lt"/>
              <a:buAutoNum type="arabicPeriod"/>
            </a:pPr>
            <a:r>
              <a:rPr lang="es-MX" sz="1700" dirty="0" err="1">
                <a:cs typeface="Arial" panose="020B0604020202020204" pitchFamily="34" charset="0"/>
                <a:hlinkClick r:id="rId4" action="ppaction://hlinksldjump"/>
              </a:rPr>
              <a:t>Hyperlink</a:t>
            </a:r>
            <a:endParaRPr lang="es-MX" sz="1700" dirty="0">
              <a:cs typeface="Arial" panose="020B0604020202020204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727541" y="2268261"/>
            <a:ext cx="4714881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dirty="0">
                <a:cs typeface="Arial" panose="020B0604020202020204" pitchFamily="34" charset="0"/>
              </a:rPr>
              <a:t>Enumeración de temas: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2531186" y="862551"/>
            <a:ext cx="4859087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1700" b="1" dirty="0">
                <a:latin typeface="Arial" panose="020B0604020202020204" pitchFamily="34" charset="0"/>
                <a:cs typeface="Arial" panose="020B0604020202020204" pitchFamily="34" charset="0"/>
              </a:rPr>
              <a:t>NOMBRE DE LA PRESENTACION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129051" y="414908"/>
            <a:ext cx="6136644" cy="430875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INSTITUTO TECNOLOGICO DE VERACRUZ</a:t>
            </a:r>
          </a:p>
        </p:txBody>
      </p:sp>
      <p:pic>
        <p:nvPicPr>
          <p:cNvPr id="24" name="Picture 2" descr="Resultado de imagen para ITV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02" y="130886"/>
            <a:ext cx="1140107" cy="99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7910117" y="5148134"/>
            <a:ext cx="940034" cy="304271"/>
          </a:xfrm>
        </p:spPr>
        <p:txBody>
          <a:bodyPr/>
          <a:lstStyle/>
          <a:p>
            <a:fld id="{406D3E4B-8F8A-443C-9323-445BB9A24B7B}" type="slidenum">
              <a:rPr lang="es-MX" sz="2000" smtClean="0">
                <a:solidFill>
                  <a:schemeClr val="tx1"/>
                </a:solidFill>
              </a:rPr>
              <a:t>4</a:t>
            </a:fld>
            <a:r>
              <a:rPr lang="es-MX" sz="2000" dirty="0" smtClean="0">
                <a:solidFill>
                  <a:schemeClr val="tx1"/>
                </a:solidFill>
              </a:rPr>
              <a:t>/5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8031080" y="2114525"/>
            <a:ext cx="234616" cy="243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7470234" y="2154632"/>
            <a:ext cx="90236" cy="113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sp>
        <p:nvSpPr>
          <p:cNvPr id="10" name="Rectángulo 9"/>
          <p:cNvSpPr/>
          <p:nvPr/>
        </p:nvSpPr>
        <p:spPr>
          <a:xfrm>
            <a:off x="6041483" y="4296922"/>
            <a:ext cx="90236" cy="113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4" rIns="76190" bIns="38094" rtlCol="0" anchor="ctr"/>
          <a:lstStyle/>
          <a:p>
            <a:pPr algn="ctr"/>
            <a:endParaRPr lang="es-MX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01" y="1284564"/>
            <a:ext cx="3028950" cy="373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uadroTexto 5"/>
          <p:cNvSpPr txBox="1"/>
          <p:nvPr/>
        </p:nvSpPr>
        <p:spPr>
          <a:xfrm>
            <a:off x="727534" y="2550985"/>
            <a:ext cx="4587928" cy="112337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i="1" dirty="0">
                <a:cs typeface="Arial" panose="020B0604020202020204" pitchFamily="34" charset="0"/>
              </a:rPr>
              <a:t>Texto resaltado en itálicas. Un árbol sirve para dar sombra, generar oxigeno y  para mejorar el medio ambiente.</a:t>
            </a:r>
          </a:p>
          <a:p>
            <a:r>
              <a:rPr lang="es-MX" sz="1700" i="1" dirty="0">
                <a:cs typeface="Arial" panose="020B0604020202020204" pitchFamily="34" charset="0"/>
              </a:rPr>
              <a:t>Un árbol es un buen ejemplo de un </a:t>
            </a:r>
            <a:r>
              <a:rPr lang="es-MX" sz="1700" i="1" dirty="0" smtClean="0">
                <a:cs typeface="Arial" panose="020B0604020202020204" pitchFamily="34" charset="0"/>
              </a:rPr>
              <a:t>sistema....</a:t>
            </a:r>
            <a:endParaRPr lang="es-MX" sz="1700" i="1" dirty="0">
              <a:cs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27541" y="1195985"/>
            <a:ext cx="4859087" cy="384709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2000" b="1" dirty="0">
                <a:cs typeface="Arial" panose="020B0604020202020204" pitchFamily="34" charset="0"/>
              </a:rPr>
              <a:t>Título 1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727541" y="1540773"/>
            <a:ext cx="4859087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sz="1700" b="1" dirty="0">
                <a:cs typeface="Arial" panose="020B0604020202020204" pitchFamily="34" charset="0"/>
              </a:rPr>
              <a:t>Título 2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727541" y="1848556"/>
            <a:ext cx="4859087" cy="307764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r>
              <a:rPr lang="es-MX" b="1" dirty="0" smtClean="0">
                <a:cs typeface="Arial" panose="020B0604020202020204" pitchFamily="34" charset="0"/>
              </a:rPr>
              <a:t>Título 3</a:t>
            </a:r>
            <a:endParaRPr lang="es-MX" b="1" dirty="0">
              <a:cs typeface="Arial" panose="020B0604020202020204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531186" y="862551"/>
            <a:ext cx="4859087" cy="338542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1700" b="1" dirty="0">
                <a:latin typeface="Arial" panose="020B0604020202020204" pitchFamily="34" charset="0"/>
                <a:cs typeface="Arial" panose="020B0604020202020204" pitchFamily="34" charset="0"/>
              </a:rPr>
              <a:t>NOMBRE DE LA PRESENTACION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129051" y="414908"/>
            <a:ext cx="6136644" cy="430875"/>
          </a:xfrm>
          <a:prstGeom prst="rect">
            <a:avLst/>
          </a:prstGeom>
          <a:noFill/>
        </p:spPr>
        <p:txBody>
          <a:bodyPr wrap="square" lIns="76190" tIns="38094" rIns="76190" bIns="38094" rtlCol="0">
            <a:spAutoFit/>
          </a:bodyPr>
          <a:lstStyle/>
          <a:p>
            <a:pPr algn="ctr"/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INSTITUTO TECNOLOGICO DE VERACRUZ</a:t>
            </a:r>
          </a:p>
        </p:txBody>
      </p:sp>
      <p:pic>
        <p:nvPicPr>
          <p:cNvPr id="24" name="Picture 2" descr="Resultado de imagen para ITV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02" y="130886"/>
            <a:ext cx="1140107" cy="99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7910117" y="5148134"/>
            <a:ext cx="940034" cy="304271"/>
          </a:xfrm>
        </p:spPr>
        <p:txBody>
          <a:bodyPr/>
          <a:lstStyle/>
          <a:p>
            <a:fld id="{406D3E4B-8F8A-443C-9323-445BB9A24B7B}" type="slidenum">
              <a:rPr lang="es-MX" sz="2000" smtClean="0">
                <a:solidFill>
                  <a:schemeClr val="tx1"/>
                </a:solidFill>
              </a:rPr>
              <a:t>5</a:t>
            </a:fld>
            <a:r>
              <a:rPr lang="es-MX" sz="2000" dirty="0" smtClean="0">
                <a:solidFill>
                  <a:schemeClr val="tx1"/>
                </a:solidFill>
              </a:rPr>
              <a:t>/5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220</Words>
  <Application>Microsoft Office PowerPoint</Application>
  <PresentationFormat>Presentación en pantalla (16:10)</PresentationFormat>
  <Paragraphs>57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Maxter The Shadow of Caos</dc:creator>
  <cp:lastModifiedBy>ADMIN</cp:lastModifiedBy>
  <cp:revision>46</cp:revision>
  <dcterms:created xsi:type="dcterms:W3CDTF">2018-04-27T03:55:58Z</dcterms:created>
  <dcterms:modified xsi:type="dcterms:W3CDTF">2019-01-29T15:08:43Z</dcterms:modified>
</cp:coreProperties>
</file>